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rian Bartoň" initials="AB" lastIdx="2" clrIdx="0">
    <p:extLst>
      <p:ext uri="{19B8F6BF-5375-455C-9EA6-DF929625EA0E}">
        <p15:presenceInfo xmlns:p15="http://schemas.microsoft.com/office/powerpoint/2012/main" userId="c0025c204b26fb1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lze upravit styl předlohy.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1309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7188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5787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55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57285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6106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97578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14983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3794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04307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88594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A43DF-04A3-4662-88CA-28FDED1CFC09}" type="datetimeFigureOut">
              <a:rPr lang="cs-CZ" smtClean="0"/>
              <a:t>28.02.18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64252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Instalace QT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Adrian Bartoň</a:t>
            </a:r>
          </a:p>
        </p:txBody>
      </p:sp>
    </p:spTree>
    <p:extLst>
      <p:ext uri="{BB962C8B-B14F-4D97-AF65-F5344CB8AC3E}">
        <p14:creationId xmlns:p14="http://schemas.microsoft.com/office/powerpoint/2010/main" val="37995230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2">
            <a:extLst>
              <a:ext uri="{FF2B5EF4-FFF2-40B4-BE49-F238E27FC236}">
                <a16:creationId xmlns:a16="http://schemas.microsoft.com/office/drawing/2014/main" id="{4E95615E-3274-6644-B9C1-58B20350A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6" y="417452"/>
            <a:ext cx="10755528" cy="602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9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2">
            <a:extLst>
              <a:ext uri="{FF2B5EF4-FFF2-40B4-BE49-F238E27FC236}">
                <a16:creationId xmlns:a16="http://schemas.microsoft.com/office/drawing/2014/main" id="{6A9B07CF-2B37-444A-9B3C-CA413D19A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74" y="190226"/>
            <a:ext cx="11567051" cy="647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0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4">
            <a:extLst>
              <a:ext uri="{FF2B5EF4-FFF2-40B4-BE49-F238E27FC236}">
                <a16:creationId xmlns:a16="http://schemas.microsoft.com/office/drawing/2014/main" id="{3734E779-244F-934A-9F78-004D92CF50D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865" y="505206"/>
            <a:ext cx="10400270" cy="584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173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2">
            <a:extLst>
              <a:ext uri="{FF2B5EF4-FFF2-40B4-BE49-F238E27FC236}">
                <a16:creationId xmlns:a16="http://schemas.microsoft.com/office/drawing/2014/main" id="{7098C51E-DBB8-964E-B649-2B7045D711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11" y="0"/>
            <a:ext cx="1224642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737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4">
            <a:extLst>
              <a:ext uri="{FF2B5EF4-FFF2-40B4-BE49-F238E27FC236}">
                <a16:creationId xmlns:a16="http://schemas.microsoft.com/office/drawing/2014/main" id="{D7042B5B-6320-FF4B-B133-69FBBBE4E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405" y="637067"/>
            <a:ext cx="9971189" cy="558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329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2">
            <a:extLst>
              <a:ext uri="{FF2B5EF4-FFF2-40B4-BE49-F238E27FC236}">
                <a16:creationId xmlns:a16="http://schemas.microsoft.com/office/drawing/2014/main" id="{79E749BC-9139-7C48-8678-9D74FDA124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78" y="392052"/>
            <a:ext cx="10846243" cy="607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487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2">
            <a:extLst>
              <a:ext uri="{FF2B5EF4-FFF2-40B4-BE49-F238E27FC236}">
                <a16:creationId xmlns:a16="http://schemas.microsoft.com/office/drawing/2014/main" id="{74F81FAD-977A-E541-B215-D3874B128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7" y="343998"/>
            <a:ext cx="11017865" cy="617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510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2">
            <a:extLst>
              <a:ext uri="{FF2B5EF4-FFF2-40B4-BE49-F238E27FC236}">
                <a16:creationId xmlns:a16="http://schemas.microsoft.com/office/drawing/2014/main" id="{EFB108B7-D38A-DA40-8484-60932C4B8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7" y="343998"/>
            <a:ext cx="11017865" cy="617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907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2">
            <a:extLst>
              <a:ext uri="{FF2B5EF4-FFF2-40B4-BE49-F238E27FC236}">
                <a16:creationId xmlns:a16="http://schemas.microsoft.com/office/drawing/2014/main" id="{71AE3CBB-03FA-9D4F-AB97-4703FB371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908" y="547748"/>
            <a:ext cx="10290184" cy="576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30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2">
            <a:extLst>
              <a:ext uri="{FF2B5EF4-FFF2-40B4-BE49-F238E27FC236}">
                <a16:creationId xmlns:a16="http://schemas.microsoft.com/office/drawing/2014/main" id="{90E4C1D0-2F10-9F4A-B453-F08C35AD31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68" y="360406"/>
            <a:ext cx="10959264" cy="613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49233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systému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Širokoúhlé</PresentationFormat>
  <Paragraphs>0</Paragraphs>
  <Slides>11</Slides>
  <Notes>0</Notes>
  <HiddenSlides>0</HiddenSlides>
  <MMClips>0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11</vt:i4>
      </vt:variant>
    </vt:vector>
  </HeadingPairs>
  <TitlesOfParts>
    <vt:vector size="12" baseType="lpstr">
      <vt:lpstr>Motiv systému Office</vt:lpstr>
      <vt:lpstr>Instalace QT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/>
  <cp:lastModifiedBy/>
  <cp:revision>4</cp:revision>
  <dcterms:created xsi:type="dcterms:W3CDTF">2012-08-16T00:56:33Z</dcterms:created>
  <dcterms:modified xsi:type="dcterms:W3CDTF">2018-02-28T06:22:42Z</dcterms:modified>
</cp:coreProperties>
</file>

<file path=docProps/thumbnail.jpeg>
</file>